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0" r:id="rId4"/>
  </p:sldMasterIdLst>
  <p:notesMasterIdLst>
    <p:notesMasterId r:id="rId13"/>
  </p:notesMasterIdLst>
  <p:sldIdLst>
    <p:sldId id="256" r:id="rId5"/>
    <p:sldId id="305" r:id="rId6"/>
    <p:sldId id="314" r:id="rId7"/>
    <p:sldId id="315" r:id="rId8"/>
    <p:sldId id="317" r:id="rId9"/>
    <p:sldId id="319" r:id="rId10"/>
    <p:sldId id="316" r:id="rId11"/>
    <p:sldId id="318" r:id="rId12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Calibri Light" panose="020F0302020204030204" pitchFamily="34" charset="0"/>
      <p:regular r:id="rId18"/>
      <p:italic r:id="rId19"/>
    </p:embeddedFont>
    <p:embeddedFont>
      <p:font typeface="Century Gothic" panose="020B0502020202020204" pitchFamily="34" charset="0"/>
      <p:regular r:id="rId20"/>
      <p:bold r:id="rId21"/>
      <p:italic r:id="rId22"/>
      <p:boldItalic r:id="rId23"/>
    </p:embeddedFont>
    <p:embeddedFont>
      <p:font typeface="Trebuchet MS" panose="020B0603020202020204" pitchFamily="34" charset="0"/>
      <p:regular r:id="rId24"/>
      <p:bold r:id="rId25"/>
      <p:italic r:id="rId26"/>
      <p:boldItalic r:id="rId27"/>
    </p:embeddedFont>
    <p:embeddedFont>
      <p:font typeface="Wingdings 3" panose="05040102010807070707" pitchFamily="18" charset="2"/>
      <p:regular r:id="rId2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2A20BD-2505-46DF-82F6-A791D1CCFF51}">
  <a:tblStyle styleId="{242A20BD-2505-46DF-82F6-A791D1CCFF5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EBB38DEC-D873-43F8-8245-15F6AB083779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9" d="100"/>
          <a:sy n="89" d="100"/>
        </p:scale>
        <p:origin x="84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customXml" Target="../customXml/item3.xml"/><Relationship Id="rId21" Type="http://schemas.openxmlformats.org/officeDocument/2006/relationships/font" Target="fonts/font8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1.fntdata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10" Type="http://schemas.openxmlformats.org/officeDocument/2006/relationships/slide" Target="slides/slide6.xml"/><Relationship Id="rId19" Type="http://schemas.openxmlformats.org/officeDocument/2006/relationships/font" Target="fonts/font6.fntdata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 Choudhury" userId="1c7a3193-1956-461a-81da-a06e4e1670d7" providerId="ADAL" clId="{670EA68A-D133-4DAE-A15E-330378403662}"/>
    <pc:docChg chg="undo custSel addSld delSld modSld">
      <pc:chgData name="N Choudhury" userId="1c7a3193-1956-461a-81da-a06e4e1670d7" providerId="ADAL" clId="{670EA68A-D133-4DAE-A15E-330378403662}" dt="2025-02-13T11:19:40.495" v="1815" actId="20577"/>
      <pc:docMkLst>
        <pc:docMk/>
      </pc:docMkLst>
      <pc:sldChg chg="addSp modSp">
        <pc:chgData name="N Choudhury" userId="1c7a3193-1956-461a-81da-a06e4e1670d7" providerId="ADAL" clId="{670EA68A-D133-4DAE-A15E-330378403662}" dt="2025-02-13T11:13:12.984" v="1712" actId="1582"/>
        <pc:sldMkLst>
          <pc:docMk/>
          <pc:sldMk cId="0" sldId="256"/>
        </pc:sldMkLst>
        <pc:spChg chg="add mod">
          <ac:chgData name="N Choudhury" userId="1c7a3193-1956-461a-81da-a06e4e1670d7" providerId="ADAL" clId="{670EA68A-D133-4DAE-A15E-330378403662}" dt="2025-02-13T11:13:12.984" v="1712" actId="1582"/>
          <ac:spMkLst>
            <pc:docMk/>
            <pc:sldMk cId="0" sldId="256"/>
            <ac:spMk id="2" creationId="{BE3F9121-264C-43EA-B1BC-71DDF04CF394}"/>
          </ac:spMkLst>
        </pc:spChg>
        <pc:spChg chg="mod">
          <ac:chgData name="N Choudhury" userId="1c7a3193-1956-461a-81da-a06e4e1670d7" providerId="ADAL" clId="{670EA68A-D133-4DAE-A15E-330378403662}" dt="2025-02-12T09:25:52.395" v="18" actId="1076"/>
          <ac:spMkLst>
            <pc:docMk/>
            <pc:sldMk cId="0" sldId="256"/>
            <ac:spMk id="3" creationId="{B3F0B078-261A-4DA5-9A58-56919772E0AD}"/>
          </ac:spMkLst>
        </pc:spChg>
        <pc:spChg chg="mod">
          <ac:chgData name="N Choudhury" userId="1c7a3193-1956-461a-81da-a06e4e1670d7" providerId="ADAL" clId="{670EA68A-D133-4DAE-A15E-330378403662}" dt="2025-02-12T09:26:02.785" v="22" actId="1076"/>
          <ac:spMkLst>
            <pc:docMk/>
            <pc:sldMk cId="0" sldId="256"/>
            <ac:spMk id="195" creationId="{00000000-0000-0000-0000-000000000000}"/>
          </ac:spMkLst>
        </pc:spChg>
      </pc:sldChg>
      <pc:sldChg chg="addSp delSp modSp">
        <pc:chgData name="N Choudhury" userId="1c7a3193-1956-461a-81da-a06e4e1670d7" providerId="ADAL" clId="{670EA68A-D133-4DAE-A15E-330378403662}" dt="2025-02-12T09:38:40.148" v="294" actId="1076"/>
        <pc:sldMkLst>
          <pc:docMk/>
          <pc:sldMk cId="3607684598" sldId="305"/>
        </pc:sldMkLst>
        <pc:spChg chg="del">
          <ac:chgData name="N Choudhury" userId="1c7a3193-1956-461a-81da-a06e4e1670d7" providerId="ADAL" clId="{670EA68A-D133-4DAE-A15E-330378403662}" dt="2025-02-12T09:26:10.009" v="23" actId="478"/>
          <ac:spMkLst>
            <pc:docMk/>
            <pc:sldMk cId="3607684598" sldId="305"/>
            <ac:spMk id="2" creationId="{B2F4487A-0853-4B86-B48D-B92815477E7F}"/>
          </ac:spMkLst>
        </pc:spChg>
        <pc:spChg chg="mod">
          <ac:chgData name="N Choudhury" userId="1c7a3193-1956-461a-81da-a06e4e1670d7" providerId="ADAL" clId="{670EA68A-D133-4DAE-A15E-330378403662}" dt="2025-02-12T09:35:07.278" v="293" actId="20577"/>
          <ac:spMkLst>
            <pc:docMk/>
            <pc:sldMk cId="3607684598" sldId="305"/>
            <ac:spMk id="3" creationId="{E22E2A8E-175C-430D-8194-01CA8E1BFEA1}"/>
          </ac:spMkLst>
        </pc:spChg>
        <pc:spChg chg="mod">
          <ac:chgData name="N Choudhury" userId="1c7a3193-1956-461a-81da-a06e4e1670d7" providerId="ADAL" clId="{670EA68A-D133-4DAE-A15E-330378403662}" dt="2025-02-12T09:26:19.414" v="24" actId="2711"/>
          <ac:spMkLst>
            <pc:docMk/>
            <pc:sldMk cId="3607684598" sldId="305"/>
            <ac:spMk id="5" creationId="{06138AD3-D9FD-40F1-9F56-9B65BE124ABB}"/>
          </ac:spMkLst>
        </pc:spChg>
        <pc:picChg chg="add mod">
          <ac:chgData name="N Choudhury" userId="1c7a3193-1956-461a-81da-a06e4e1670d7" providerId="ADAL" clId="{670EA68A-D133-4DAE-A15E-330378403662}" dt="2025-02-12T09:38:40.148" v="294" actId="1076"/>
          <ac:picMkLst>
            <pc:docMk/>
            <pc:sldMk cId="3607684598" sldId="305"/>
            <ac:picMk id="4" creationId="{F750D8A1-BC69-4207-990E-1B35025E7EF9}"/>
          </ac:picMkLst>
        </pc:picChg>
        <pc:picChg chg="del">
          <ac:chgData name="N Choudhury" userId="1c7a3193-1956-461a-81da-a06e4e1670d7" providerId="ADAL" clId="{670EA68A-D133-4DAE-A15E-330378403662}" dt="2025-02-12T09:34:55.439" v="287" actId="478"/>
          <ac:picMkLst>
            <pc:docMk/>
            <pc:sldMk cId="3607684598" sldId="305"/>
            <ac:picMk id="1026" creationId="{1BB50605-3574-4304-B85E-93154C24885C}"/>
          </ac:picMkLst>
        </pc:picChg>
      </pc:sldChg>
      <pc:sldChg chg="delSp modSp modAnim">
        <pc:chgData name="N Choudhury" userId="1c7a3193-1956-461a-81da-a06e4e1670d7" providerId="ADAL" clId="{670EA68A-D133-4DAE-A15E-330378403662}" dt="2025-02-12T09:34:11.063" v="283"/>
        <pc:sldMkLst>
          <pc:docMk/>
          <pc:sldMk cId="1108966611" sldId="314"/>
        </pc:sldMkLst>
        <pc:spChg chg="mod">
          <ac:chgData name="N Choudhury" userId="1c7a3193-1956-461a-81da-a06e4e1670d7" providerId="ADAL" clId="{670EA68A-D133-4DAE-A15E-330378403662}" dt="2025-02-12T09:33:42.009" v="278" actId="1076"/>
          <ac:spMkLst>
            <pc:docMk/>
            <pc:sldMk cId="1108966611" sldId="314"/>
            <ac:spMk id="3" creationId="{E22E2A8E-175C-430D-8194-01CA8E1BFEA1}"/>
          </ac:spMkLst>
        </pc:spChg>
        <pc:spChg chg="mod">
          <ac:chgData name="N Choudhury" userId="1c7a3193-1956-461a-81da-a06e4e1670d7" providerId="ADAL" clId="{670EA68A-D133-4DAE-A15E-330378403662}" dt="2025-02-12T09:26:25.128" v="25" actId="2711"/>
          <ac:spMkLst>
            <pc:docMk/>
            <pc:sldMk cId="1108966611" sldId="314"/>
            <ac:spMk id="5" creationId="{06138AD3-D9FD-40F1-9F56-9B65BE124ABB}"/>
          </ac:spMkLst>
        </pc:spChg>
        <pc:picChg chg="del mod">
          <ac:chgData name="N Choudhury" userId="1c7a3193-1956-461a-81da-a06e4e1670d7" providerId="ADAL" clId="{670EA68A-D133-4DAE-A15E-330378403662}" dt="2025-02-12T09:33:16.808" v="271" actId="478"/>
          <ac:picMkLst>
            <pc:docMk/>
            <pc:sldMk cId="1108966611" sldId="314"/>
            <ac:picMk id="1026" creationId="{1BB50605-3574-4304-B85E-93154C24885C}"/>
          </ac:picMkLst>
        </pc:picChg>
      </pc:sldChg>
      <pc:sldChg chg="addSp delSp modSp">
        <pc:chgData name="N Choudhury" userId="1c7a3193-1956-461a-81da-a06e4e1670d7" providerId="ADAL" clId="{670EA68A-D133-4DAE-A15E-330378403662}" dt="2025-02-13T11:12:11.531" v="1708" actId="20577"/>
        <pc:sldMkLst>
          <pc:docMk/>
          <pc:sldMk cId="2466574415" sldId="315"/>
        </pc:sldMkLst>
        <pc:spChg chg="del mod">
          <ac:chgData name="N Choudhury" userId="1c7a3193-1956-461a-81da-a06e4e1670d7" providerId="ADAL" clId="{670EA68A-D133-4DAE-A15E-330378403662}" dt="2025-02-12T09:42:22.955" v="296" actId="478"/>
          <ac:spMkLst>
            <pc:docMk/>
            <pc:sldMk cId="2466574415" sldId="315"/>
            <ac:spMk id="3" creationId="{E22E2A8E-175C-430D-8194-01CA8E1BFEA1}"/>
          </ac:spMkLst>
        </pc:spChg>
        <pc:spChg chg="mod">
          <ac:chgData name="N Choudhury" userId="1c7a3193-1956-461a-81da-a06e4e1670d7" providerId="ADAL" clId="{670EA68A-D133-4DAE-A15E-330378403662}" dt="2025-02-12T09:44:32.921" v="343" actId="20577"/>
          <ac:spMkLst>
            <pc:docMk/>
            <pc:sldMk cId="2466574415" sldId="315"/>
            <ac:spMk id="5" creationId="{06138AD3-D9FD-40F1-9F56-9B65BE124ABB}"/>
          </ac:spMkLst>
        </pc:spChg>
        <pc:graphicFrameChg chg="add mod modGraphic">
          <ac:chgData name="N Choudhury" userId="1c7a3193-1956-461a-81da-a06e4e1670d7" providerId="ADAL" clId="{670EA68A-D133-4DAE-A15E-330378403662}" dt="2025-02-13T11:12:11.531" v="1708" actId="20577"/>
          <ac:graphicFrameMkLst>
            <pc:docMk/>
            <pc:sldMk cId="2466574415" sldId="315"/>
            <ac:graphicFrameMk id="4" creationId="{6265C1AF-5A0F-40CD-8A62-DC3AD62909E3}"/>
          </ac:graphicFrameMkLst>
        </pc:graphicFrameChg>
        <pc:picChg chg="del">
          <ac:chgData name="N Choudhury" userId="1c7a3193-1956-461a-81da-a06e4e1670d7" providerId="ADAL" clId="{670EA68A-D133-4DAE-A15E-330378403662}" dt="2025-02-12T09:42:29.983" v="298" actId="478"/>
          <ac:picMkLst>
            <pc:docMk/>
            <pc:sldMk cId="2466574415" sldId="315"/>
            <ac:picMk id="1026" creationId="{1BB50605-3574-4304-B85E-93154C24885C}"/>
          </ac:picMkLst>
        </pc:picChg>
      </pc:sldChg>
      <pc:sldChg chg="modSp">
        <pc:chgData name="N Choudhury" userId="1c7a3193-1956-461a-81da-a06e4e1670d7" providerId="ADAL" clId="{670EA68A-D133-4DAE-A15E-330378403662}" dt="2025-02-13T11:19:40.495" v="1815" actId="20577"/>
        <pc:sldMkLst>
          <pc:docMk/>
          <pc:sldMk cId="3429685252" sldId="316"/>
        </pc:sldMkLst>
        <pc:spChg chg="mod">
          <ac:chgData name="N Choudhury" userId="1c7a3193-1956-461a-81da-a06e4e1670d7" providerId="ADAL" clId="{670EA68A-D133-4DAE-A15E-330378403662}" dt="2025-02-13T11:19:40.495" v="1815" actId="20577"/>
          <ac:spMkLst>
            <pc:docMk/>
            <pc:sldMk cId="3429685252" sldId="316"/>
            <ac:spMk id="3" creationId="{E22E2A8E-175C-430D-8194-01CA8E1BFEA1}"/>
          </ac:spMkLst>
        </pc:spChg>
        <pc:spChg chg="mod">
          <ac:chgData name="N Choudhury" userId="1c7a3193-1956-461a-81da-a06e4e1670d7" providerId="ADAL" clId="{670EA68A-D133-4DAE-A15E-330378403662}" dt="2025-02-12T12:20:40.988" v="1219" actId="20577"/>
          <ac:spMkLst>
            <pc:docMk/>
            <pc:sldMk cId="3429685252" sldId="316"/>
            <ac:spMk id="5" creationId="{06138AD3-D9FD-40F1-9F56-9B65BE124ABB}"/>
          </ac:spMkLst>
        </pc:spChg>
      </pc:sldChg>
      <pc:sldChg chg="addSp delSp modSp add">
        <pc:chgData name="N Choudhury" userId="1c7a3193-1956-461a-81da-a06e4e1670d7" providerId="ADAL" clId="{670EA68A-D133-4DAE-A15E-330378403662}" dt="2025-02-12T09:59:24.208" v="738" actId="1038"/>
        <pc:sldMkLst>
          <pc:docMk/>
          <pc:sldMk cId="3985112140" sldId="317"/>
        </pc:sldMkLst>
        <pc:spChg chg="mod">
          <ac:chgData name="N Choudhury" userId="1c7a3193-1956-461a-81da-a06e4e1670d7" providerId="ADAL" clId="{670EA68A-D133-4DAE-A15E-330378403662}" dt="2025-02-12T09:59:24.208" v="738" actId="1038"/>
          <ac:spMkLst>
            <pc:docMk/>
            <pc:sldMk cId="3985112140" sldId="317"/>
            <ac:spMk id="3" creationId="{E22E2A8E-175C-430D-8194-01CA8E1BFEA1}"/>
          </ac:spMkLst>
        </pc:spChg>
        <pc:spChg chg="del">
          <ac:chgData name="N Choudhury" userId="1c7a3193-1956-461a-81da-a06e4e1670d7" providerId="ADAL" clId="{670EA68A-D133-4DAE-A15E-330378403662}" dt="2025-02-12T09:44:42.115" v="345" actId="478"/>
          <ac:spMkLst>
            <pc:docMk/>
            <pc:sldMk cId="3985112140" sldId="317"/>
            <ac:spMk id="5" creationId="{06138AD3-D9FD-40F1-9F56-9B65BE124ABB}"/>
          </ac:spMkLst>
        </pc:spChg>
        <pc:spChg chg="add mod">
          <ac:chgData name="N Choudhury" userId="1c7a3193-1956-461a-81da-a06e4e1670d7" providerId="ADAL" clId="{670EA68A-D133-4DAE-A15E-330378403662}" dt="2025-02-12T09:59:24.208" v="738" actId="1038"/>
          <ac:spMkLst>
            <pc:docMk/>
            <pc:sldMk cId="3985112140" sldId="317"/>
            <ac:spMk id="9" creationId="{88C74AB5-4D56-472D-86F7-FC7B26711637}"/>
          </ac:spMkLst>
        </pc:spChg>
        <pc:picChg chg="add mod">
          <ac:chgData name="N Choudhury" userId="1c7a3193-1956-461a-81da-a06e4e1670d7" providerId="ADAL" clId="{670EA68A-D133-4DAE-A15E-330378403662}" dt="2025-02-12T09:59:19.138" v="728" actId="1035"/>
          <ac:picMkLst>
            <pc:docMk/>
            <pc:sldMk cId="3985112140" sldId="317"/>
            <ac:picMk id="4" creationId="{1B3E2F79-3CC0-4B23-B7F4-B1FDE9FB534C}"/>
          </ac:picMkLst>
        </pc:picChg>
        <pc:picChg chg="add mod">
          <ac:chgData name="N Choudhury" userId="1c7a3193-1956-461a-81da-a06e4e1670d7" providerId="ADAL" clId="{670EA68A-D133-4DAE-A15E-330378403662}" dt="2025-02-12T09:59:19.138" v="728" actId="1035"/>
          <ac:picMkLst>
            <pc:docMk/>
            <pc:sldMk cId="3985112140" sldId="317"/>
            <ac:picMk id="6" creationId="{2860CD43-FC58-458C-94F1-086F5193DC1D}"/>
          </ac:picMkLst>
        </pc:picChg>
        <pc:picChg chg="del">
          <ac:chgData name="N Choudhury" userId="1c7a3193-1956-461a-81da-a06e4e1670d7" providerId="ADAL" clId="{670EA68A-D133-4DAE-A15E-330378403662}" dt="2025-02-12T09:44:40.004" v="344" actId="478"/>
          <ac:picMkLst>
            <pc:docMk/>
            <pc:sldMk cId="3985112140" sldId="317"/>
            <ac:picMk id="1026" creationId="{1BB50605-3574-4304-B85E-93154C24885C}"/>
          </ac:picMkLst>
        </pc:picChg>
      </pc:sldChg>
      <pc:sldChg chg="addSp delSp modSp add">
        <pc:chgData name="N Choudhury" userId="1c7a3193-1956-461a-81da-a06e4e1670d7" providerId="ADAL" clId="{670EA68A-D133-4DAE-A15E-330378403662}" dt="2025-02-13T10:54:32.931" v="1678" actId="20577"/>
        <pc:sldMkLst>
          <pc:docMk/>
          <pc:sldMk cId="363538680" sldId="318"/>
        </pc:sldMkLst>
        <pc:spChg chg="add mod">
          <ac:chgData name="N Choudhury" userId="1c7a3193-1956-461a-81da-a06e4e1670d7" providerId="ADAL" clId="{670EA68A-D133-4DAE-A15E-330378403662}" dt="2025-02-13T10:14:09.311" v="1577" actId="113"/>
          <ac:spMkLst>
            <pc:docMk/>
            <pc:sldMk cId="363538680" sldId="318"/>
            <ac:spMk id="3" creationId="{68993B83-73AB-4ADD-8623-D7021A8169F4}"/>
          </ac:spMkLst>
        </pc:spChg>
        <pc:spChg chg="del">
          <ac:chgData name="N Choudhury" userId="1c7a3193-1956-461a-81da-a06e4e1670d7" providerId="ADAL" clId="{670EA68A-D133-4DAE-A15E-330378403662}" dt="2025-02-12T12:15:53.658" v="897" actId="478"/>
          <ac:spMkLst>
            <pc:docMk/>
            <pc:sldMk cId="363538680" sldId="318"/>
            <ac:spMk id="3" creationId="{E22E2A8E-175C-430D-8194-01CA8E1BFEA1}"/>
          </ac:spMkLst>
        </pc:spChg>
        <pc:spChg chg="mod">
          <ac:chgData name="N Choudhury" userId="1c7a3193-1956-461a-81da-a06e4e1670d7" providerId="ADAL" clId="{670EA68A-D133-4DAE-A15E-330378403662}" dt="2025-02-12T12:15:50.455" v="896" actId="20577"/>
          <ac:spMkLst>
            <pc:docMk/>
            <pc:sldMk cId="363538680" sldId="318"/>
            <ac:spMk id="5" creationId="{06138AD3-D9FD-40F1-9F56-9B65BE124ABB}"/>
          </ac:spMkLst>
        </pc:spChg>
        <pc:spChg chg="add mod">
          <ac:chgData name="N Choudhury" userId="1c7a3193-1956-461a-81da-a06e4e1670d7" providerId="ADAL" clId="{670EA68A-D133-4DAE-A15E-330378403662}" dt="2025-02-13T10:14:09.311" v="1577" actId="113"/>
          <ac:spMkLst>
            <pc:docMk/>
            <pc:sldMk cId="363538680" sldId="318"/>
            <ac:spMk id="7" creationId="{2107852C-F098-4C38-ACFE-B3E2EB100861}"/>
          </ac:spMkLst>
        </pc:spChg>
        <pc:spChg chg="add mod">
          <ac:chgData name="N Choudhury" userId="1c7a3193-1956-461a-81da-a06e4e1670d7" providerId="ADAL" clId="{670EA68A-D133-4DAE-A15E-330378403662}" dt="2025-02-13T10:53:22.198" v="1605" actId="20577"/>
          <ac:spMkLst>
            <pc:docMk/>
            <pc:sldMk cId="363538680" sldId="318"/>
            <ac:spMk id="8" creationId="{B446C8D6-9E6D-4C59-915E-ED98B70FA9D5}"/>
          </ac:spMkLst>
        </pc:spChg>
        <pc:spChg chg="add mod">
          <ac:chgData name="N Choudhury" userId="1c7a3193-1956-461a-81da-a06e4e1670d7" providerId="ADAL" clId="{670EA68A-D133-4DAE-A15E-330378403662}" dt="2025-02-13T10:54:32.931" v="1678" actId="20577"/>
          <ac:spMkLst>
            <pc:docMk/>
            <pc:sldMk cId="363538680" sldId="318"/>
            <ac:spMk id="9" creationId="{1EE771B0-83A0-48C8-8877-33457EC4A2B6}"/>
          </ac:spMkLst>
        </pc:spChg>
        <pc:picChg chg="del">
          <ac:chgData name="N Choudhury" userId="1c7a3193-1956-461a-81da-a06e4e1670d7" providerId="ADAL" clId="{670EA68A-D133-4DAE-A15E-330378403662}" dt="2025-02-13T08:29:26.193" v="1288" actId="478"/>
          <ac:picMkLst>
            <pc:docMk/>
            <pc:sldMk cId="363538680" sldId="318"/>
            <ac:picMk id="1026" creationId="{1BB50605-3574-4304-B85E-93154C24885C}"/>
          </ac:picMkLst>
        </pc:picChg>
      </pc:sldChg>
      <pc:sldChg chg="addSp modSp add">
        <pc:chgData name="N Choudhury" userId="1c7a3193-1956-461a-81da-a06e4e1670d7" providerId="ADAL" clId="{670EA68A-D133-4DAE-A15E-330378403662}" dt="2025-02-13T11:18:34.581" v="1730" actId="1076"/>
        <pc:sldMkLst>
          <pc:docMk/>
          <pc:sldMk cId="1066880795" sldId="319"/>
        </pc:sldMkLst>
        <pc:picChg chg="add mod">
          <ac:chgData name="N Choudhury" userId="1c7a3193-1956-461a-81da-a06e4e1670d7" providerId="ADAL" clId="{670EA68A-D133-4DAE-A15E-330378403662}" dt="2025-02-13T11:18:34.581" v="1730" actId="1076"/>
          <ac:picMkLst>
            <pc:docMk/>
            <pc:sldMk cId="1066880795" sldId="319"/>
            <ac:picMk id="3" creationId="{5258AEA2-E435-4CB4-8A31-0796820E1E4A}"/>
          </ac:picMkLst>
        </pc:picChg>
        <pc:picChg chg="add mod">
          <ac:chgData name="N Choudhury" userId="1c7a3193-1956-461a-81da-a06e4e1670d7" providerId="ADAL" clId="{670EA68A-D133-4DAE-A15E-330378403662}" dt="2025-02-13T11:18:29.428" v="1729" actId="1076"/>
          <ac:picMkLst>
            <pc:docMk/>
            <pc:sldMk cId="1066880795" sldId="319"/>
            <ac:picMk id="4" creationId="{AF3ADE61-5AD4-460C-91C8-0C7D4917960D}"/>
          </ac:picMkLst>
        </pc:picChg>
        <pc:picChg chg="add mod">
          <ac:chgData name="N Choudhury" userId="1c7a3193-1956-461a-81da-a06e4e1670d7" providerId="ADAL" clId="{670EA68A-D133-4DAE-A15E-330378403662}" dt="2025-02-13T11:18:28.060" v="1728" actId="1076"/>
          <ac:picMkLst>
            <pc:docMk/>
            <pc:sldMk cId="1066880795" sldId="319"/>
            <ac:picMk id="5" creationId="{44A44F34-1E71-4AFB-8283-9361D08B478F}"/>
          </ac:picMkLst>
        </pc:picChg>
      </pc:sldChg>
      <pc:sldChg chg="add del">
        <pc:chgData name="N Choudhury" userId="1c7a3193-1956-461a-81da-a06e4e1670d7" providerId="ADAL" clId="{670EA68A-D133-4DAE-A15E-330378403662}" dt="2025-02-13T11:18:41.070" v="1732" actId="2696"/>
        <pc:sldMkLst>
          <pc:docMk/>
          <pc:sldMk cId="1000748563" sldId="32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01240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57668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601977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664329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248941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99096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1803400"/>
            <a:ext cx="5825202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3038125"/>
            <a:ext cx="5825202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03734591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96231540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025651"/>
            <a:ext cx="6447501" cy="136993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51924276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1620442"/>
            <a:ext cx="3138026" cy="29105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1620442"/>
            <a:ext cx="3138026" cy="291058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2/13/2025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038451185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1620737"/>
            <a:ext cx="313921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052934"/>
            <a:ext cx="3139217" cy="247808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1620737"/>
            <a:ext cx="313921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052934"/>
            <a:ext cx="3139213" cy="247808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05202742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02222115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05101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123953"/>
            <a:ext cx="2890896" cy="958850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386193"/>
            <a:ext cx="3385156" cy="414482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082802"/>
            <a:ext cx="2890896" cy="193833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08422162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600450"/>
            <a:ext cx="6447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457200"/>
            <a:ext cx="6447501" cy="288428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4025504"/>
            <a:ext cx="6447500" cy="505518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16656772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25527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65733412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2724150"/>
            <a:ext cx="5418393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20" name="TextBox 19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105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77645523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48991"/>
            <a:ext cx="6447501" cy="1946595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54983050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5526232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57200"/>
            <a:ext cx="6441152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68008952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31533133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457200"/>
            <a:ext cx="978557" cy="3938588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57200"/>
            <a:ext cx="5295113" cy="393858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48219681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2255425" y="1991825"/>
            <a:ext cx="46332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83184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1620442"/>
            <a:ext cx="6447501" cy="291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4531022"/>
            <a:ext cx="6839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4531022"/>
            <a:ext cx="472320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4531022"/>
            <a:ext cx="5125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54483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ransition>
    <p:fade thruBlk="1"/>
  </p:transition>
  <p:hf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3"/>
          <p:cNvSpPr txBox="1">
            <a:spLocks noGrp="1"/>
          </p:cNvSpPr>
          <p:nvPr>
            <p:ph type="ctrTitle"/>
          </p:nvPr>
        </p:nvSpPr>
        <p:spPr>
          <a:xfrm>
            <a:off x="16899" y="79685"/>
            <a:ext cx="7272169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Year 9 Pathways</a:t>
            </a:r>
            <a:endParaRPr sz="6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Text Placeholder 7">
            <a:extLst>
              <a:ext uri="{FF2B5EF4-FFF2-40B4-BE49-F238E27FC236}">
                <a16:creationId xmlns:a16="http://schemas.microsoft.com/office/drawing/2014/main" id="{B3F0B078-261A-4DA5-9A58-56919772E0AD}"/>
              </a:ext>
            </a:extLst>
          </p:cNvPr>
          <p:cNvSpPr txBox="1">
            <a:spLocks/>
          </p:cNvSpPr>
          <p:nvPr/>
        </p:nvSpPr>
        <p:spPr>
          <a:xfrm>
            <a:off x="-279700" y="4025652"/>
            <a:ext cx="7863841" cy="621651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3600" dirty="0">
                <a:solidFill>
                  <a:schemeClr val="tx1"/>
                </a:solidFill>
                <a:latin typeface="Century Gothic" panose="020B0502020202020204" pitchFamily="34" charset="0"/>
              </a:rPr>
              <a:t>Welcome to Citizenship Studies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8A0C19-4185-4002-8D7D-7DA5306BBF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906" y="1354516"/>
            <a:ext cx="5687219" cy="208626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E3F9121-264C-43EA-B1BC-71DDF04CF394}"/>
              </a:ext>
            </a:extLst>
          </p:cNvPr>
          <p:cNvSpPr/>
          <p:nvPr/>
        </p:nvSpPr>
        <p:spPr>
          <a:xfrm>
            <a:off x="2861534" y="2807746"/>
            <a:ext cx="1882588" cy="193638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392978" y="170541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entury Gothic" panose="020B0502020202020204" pitchFamily="34" charset="0"/>
                <a:cs typeface="Calibri Light" panose="020F0302020204030204" pitchFamily="34" charset="0"/>
              </a:rPr>
              <a:t>Which subjects do we offer?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327053" y="1448365"/>
            <a:ext cx="46448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entury Gothic" panose="020B0502020202020204" pitchFamily="34" charset="0"/>
              </a:rPr>
              <a:t>Name: 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Citizenship Studies GCSE</a:t>
            </a:r>
          </a:p>
          <a:p>
            <a:endParaRPr lang="en-GB" sz="2800" dirty="0">
              <a:latin typeface="Century Gothic" panose="020B0502020202020204" pitchFamily="34" charset="0"/>
            </a:endParaRPr>
          </a:p>
          <a:p>
            <a:r>
              <a:rPr lang="en-GB" sz="2800" dirty="0">
                <a:latin typeface="Century Gothic" panose="020B0502020202020204" pitchFamily="34" charset="0"/>
              </a:rPr>
              <a:t>Exam board: 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Edexcel</a:t>
            </a:r>
          </a:p>
          <a:p>
            <a:endParaRPr lang="en-GB" sz="2800" dirty="0">
              <a:latin typeface="Century Gothic" panose="020B0502020202020204" pitchFamily="34" charset="0"/>
            </a:endParaRPr>
          </a:p>
        </p:txBody>
      </p:sp>
      <p:pic>
        <p:nvPicPr>
          <p:cNvPr id="4" name="Picture 2" descr="Edexcel GCSE 9-1 Citizenship Today Student’s Book (Collins Citizenship  Today): Amazon.co.uk: Wales, Jenny: 9780008613150: Books">
            <a:extLst>
              <a:ext uri="{FF2B5EF4-FFF2-40B4-BE49-F238E27FC236}">
                <a16:creationId xmlns:a16="http://schemas.microsoft.com/office/drawing/2014/main" id="{F750D8A1-BC69-4207-990E-1B35025E7E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388" y="1266980"/>
            <a:ext cx="2673536" cy="3400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7684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392978" y="170541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entury Gothic" panose="020B0502020202020204" pitchFamily="34" charset="0"/>
                <a:cs typeface="Calibri Light" panose="020F0302020204030204" pitchFamily="34" charset="0"/>
              </a:rPr>
              <a:t>Which topics do we teach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269677" y="1019214"/>
            <a:ext cx="771201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b="1" dirty="0">
                <a:latin typeface="Century Gothic" panose="020B0502020202020204" pitchFamily="34" charset="0"/>
              </a:rPr>
              <a:t>Theme A: Living together in the UK. </a:t>
            </a:r>
            <a:r>
              <a:rPr lang="en-GB" sz="1600" dirty="0">
                <a:latin typeface="Century Gothic" panose="020B0502020202020204" pitchFamily="34" charset="0"/>
              </a:rPr>
              <a:t>Students explore the diverse society of the UK by delving into democratic rights, freedoms and values.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1600" dirty="0">
              <a:latin typeface="Century Gothic" panose="020B0502020202020204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b="1" dirty="0">
                <a:latin typeface="Century Gothic" panose="020B0502020202020204" pitchFamily="34" charset="0"/>
              </a:rPr>
              <a:t>Theme B: Democracy at work in the UK. </a:t>
            </a:r>
            <a:r>
              <a:rPr lang="en-GB" sz="1600" dirty="0">
                <a:latin typeface="Century Gothic" panose="020B0502020202020204" pitchFamily="34" charset="0"/>
              </a:rPr>
              <a:t>Students explore the idea of representative, parliamentary democracy in the UK.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1600" dirty="0">
              <a:latin typeface="Century Gothic" panose="020B0502020202020204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b="1" dirty="0">
                <a:latin typeface="Century Gothic" panose="020B0502020202020204" pitchFamily="34" charset="0"/>
              </a:rPr>
              <a:t>Theme C: Law and justice. </a:t>
            </a:r>
            <a:r>
              <a:rPr lang="en-GB" sz="1600" dirty="0">
                <a:latin typeface="Century Gothic" panose="020B0502020202020204" pitchFamily="34" charset="0"/>
              </a:rPr>
              <a:t>Students explore why we need laws and how law affects us in our everyday lives.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1600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>
                <a:latin typeface="Century Gothic" panose="020B0502020202020204" pitchFamily="34" charset="0"/>
              </a:rPr>
              <a:t>Theme D: Power and influence. </a:t>
            </a:r>
            <a:r>
              <a:rPr lang="en-GB" sz="1600" dirty="0">
                <a:latin typeface="Century Gothic" panose="020B0502020202020204" pitchFamily="34" charset="0"/>
              </a:rPr>
              <a:t>Students examine how individuals, groups, and institutions exert power and influence to shape decisions and actions.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1600" dirty="0">
              <a:latin typeface="Century Gothic" panose="020B0502020202020204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b="1" dirty="0">
                <a:latin typeface="Century Gothic" panose="020B0502020202020204" pitchFamily="34" charset="0"/>
              </a:rPr>
              <a:t>Theme E: Taking citizenship action. </a:t>
            </a:r>
            <a:r>
              <a:rPr lang="en-GB" sz="1600" dirty="0">
                <a:latin typeface="Century Gothic" panose="020B0502020202020204" pitchFamily="34" charset="0"/>
              </a:rPr>
              <a:t>Students carry out a planned course of informed action to address a citizenship issue.</a:t>
            </a:r>
          </a:p>
        </p:txBody>
      </p:sp>
    </p:spTree>
    <p:extLst>
      <p:ext uri="{BB962C8B-B14F-4D97-AF65-F5344CB8AC3E}">
        <p14:creationId xmlns:p14="http://schemas.microsoft.com/office/powerpoint/2010/main" val="1108966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142118" y="338634"/>
            <a:ext cx="8415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entury Gothic" panose="020B0502020202020204" pitchFamily="34" charset="0"/>
                <a:cs typeface="Calibri Light" panose="020F0302020204030204" pitchFamily="34" charset="0"/>
              </a:rPr>
              <a:t>What the assessment looks like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265C1AF-5A0F-40CD-8A62-DC3AD62909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1458165"/>
              </p:ext>
            </p:extLst>
          </p:nvPr>
        </p:nvGraphicFramePr>
        <p:xfrm>
          <a:off x="627264" y="1205748"/>
          <a:ext cx="6328240" cy="3142553"/>
        </p:xfrm>
        <a:graphic>
          <a:graphicData uri="http://schemas.openxmlformats.org/drawingml/2006/table">
            <a:tbl>
              <a:tblPr firstRow="1" bandRow="1">
                <a:tableStyleId>{242A20BD-2505-46DF-82F6-A791D1CCFF51}</a:tableStyleId>
              </a:tblPr>
              <a:tblGrid>
                <a:gridCol w="835776">
                  <a:extLst>
                    <a:ext uri="{9D8B030D-6E8A-4147-A177-3AD203B41FA5}">
                      <a16:colId xmlns:a16="http://schemas.microsoft.com/office/drawing/2014/main" val="2156373345"/>
                    </a:ext>
                  </a:extLst>
                </a:gridCol>
                <a:gridCol w="1904104">
                  <a:extLst>
                    <a:ext uri="{9D8B030D-6E8A-4147-A177-3AD203B41FA5}">
                      <a16:colId xmlns:a16="http://schemas.microsoft.com/office/drawing/2014/main" val="130676059"/>
                    </a:ext>
                  </a:extLst>
                </a:gridCol>
                <a:gridCol w="1904104">
                  <a:extLst>
                    <a:ext uri="{9D8B030D-6E8A-4147-A177-3AD203B41FA5}">
                      <a16:colId xmlns:a16="http://schemas.microsoft.com/office/drawing/2014/main" val="3467143846"/>
                    </a:ext>
                  </a:extLst>
                </a:gridCol>
                <a:gridCol w="1684256">
                  <a:extLst>
                    <a:ext uri="{9D8B030D-6E8A-4147-A177-3AD203B41FA5}">
                      <a16:colId xmlns:a16="http://schemas.microsoft.com/office/drawing/2014/main" val="3755625325"/>
                    </a:ext>
                  </a:extLst>
                </a:gridCol>
              </a:tblGrid>
              <a:tr h="4346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entury Gothic" panose="020B0502020202020204" pitchFamily="34" charset="0"/>
                        </a:rPr>
                        <a:t>MODULE(S)</a:t>
                      </a:r>
                      <a:endParaRPr lang="en-GB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entury Gothic" panose="020B0502020202020204" pitchFamily="34" charset="0"/>
                        </a:rPr>
                        <a:t>ASSESSMENT</a:t>
                      </a:r>
                      <a:endParaRPr lang="en-GB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Percentage of overall grade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33616660"/>
                  </a:ext>
                </a:extLst>
              </a:tr>
              <a:tr h="12252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Paper 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entury Gothic" panose="020B0502020202020204" pitchFamily="34" charset="0"/>
                        </a:rPr>
                        <a:t>Four sections with a focus on </a:t>
                      </a:r>
                      <a:r>
                        <a:rPr lang="en-GB" sz="1400" b="1" dirty="0">
                          <a:effectLst/>
                          <a:latin typeface="Century Gothic" panose="020B0502020202020204" pitchFamily="34" charset="0"/>
                        </a:rPr>
                        <a:t>themes A-D</a:t>
                      </a:r>
                      <a:r>
                        <a:rPr lang="en-GB" sz="1400" dirty="0">
                          <a:effectLst/>
                          <a:latin typeface="Century Gothic" panose="020B0502020202020204" pitchFamily="34" charset="0"/>
                        </a:rPr>
                        <a:t>. This paper will include a separate source booklet.</a:t>
                      </a:r>
                      <a:endParaRPr lang="en-GB" sz="14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entury Gothic" panose="020B0502020202020204" pitchFamily="34" charset="0"/>
                        </a:rPr>
                        <a:t>Written examination: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entury Gothic" panose="020B0502020202020204" pitchFamily="34" charset="0"/>
                        </a:rPr>
                        <a:t>1 hour 45 minutes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entury Gothic" panose="020B0502020202020204" pitchFamily="34" charset="0"/>
                        </a:rPr>
                        <a:t>50% of the qualification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entury Gothic" panose="020B0502020202020204" pitchFamily="34" charset="0"/>
                        </a:rPr>
                        <a:t>80 marks</a:t>
                      </a:r>
                      <a:endParaRPr lang="en-GB" sz="14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entury Gothic" panose="020B0502020202020204" pitchFamily="34" charset="0"/>
                        </a:rPr>
                        <a:t>50% of total GCSE</a:t>
                      </a:r>
                      <a:endParaRPr lang="en-GB" sz="14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14678657"/>
                  </a:ext>
                </a:extLst>
              </a:tr>
              <a:tr h="12954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Paper 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entury Gothic" panose="020B0502020202020204" pitchFamily="34" charset="0"/>
                        </a:rPr>
                        <a:t>Three sections with a focus on </a:t>
                      </a:r>
                      <a:r>
                        <a:rPr lang="en-GB" sz="1400" b="1" dirty="0">
                          <a:effectLst/>
                          <a:latin typeface="Century Gothic" panose="020B0502020202020204" pitchFamily="34" charset="0"/>
                        </a:rPr>
                        <a:t>themes A-E</a:t>
                      </a:r>
                      <a:r>
                        <a:rPr lang="en-GB" sz="1400" dirty="0">
                          <a:effectLst/>
                          <a:latin typeface="Century Gothic" panose="020B0502020202020204" pitchFamily="34" charset="0"/>
                        </a:rPr>
                        <a:t>.  This paper will include a separate source booklet. </a:t>
                      </a:r>
                      <a:endParaRPr lang="en-GB" sz="14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entury Gothic" panose="020B0502020202020204" pitchFamily="34" charset="0"/>
                        </a:rPr>
                        <a:t>Written examination: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entury Gothic" panose="020B0502020202020204" pitchFamily="34" charset="0"/>
                        </a:rPr>
                        <a:t>1 hour 45 minutes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entury Gothic" panose="020B0502020202020204" pitchFamily="34" charset="0"/>
                        </a:rPr>
                        <a:t>50% of the qualification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entury Gothic" panose="020B0502020202020204" pitchFamily="34" charset="0"/>
                        </a:rPr>
                        <a:t>80 marks</a:t>
                      </a:r>
                      <a:endParaRPr lang="en-GB" sz="14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entury Gothic" panose="020B0502020202020204" pitchFamily="34" charset="0"/>
                        </a:rPr>
                        <a:t>50% of total GCSE</a:t>
                      </a:r>
                      <a:endParaRPr lang="en-GB" sz="14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144331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65744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306152" y="3666172"/>
            <a:ext cx="87732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Mixture of short and long answer questions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Grades range 1-9, currently the average grade 4 in Y10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Two synoptic tests in Year 10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One synoptic test in Year 11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Regular assessments in each topic throughout the years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3E2F79-3CC0-4B23-B7F4-B1FDE9FB53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139" y="1019417"/>
            <a:ext cx="3554541" cy="25870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860CD43-FC58-458C-94F1-086F5193DC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5984" y="975896"/>
            <a:ext cx="3554541" cy="263059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8C74AB5-4D56-472D-86F7-FC7B26711637}"/>
              </a:ext>
            </a:extLst>
          </p:cNvPr>
          <p:cNvSpPr txBox="1"/>
          <p:nvPr/>
        </p:nvSpPr>
        <p:spPr>
          <a:xfrm>
            <a:off x="409669" y="56210"/>
            <a:ext cx="587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Two papers, externally assessed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1 hour 45 minutes each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Source based questions in both</a:t>
            </a:r>
          </a:p>
        </p:txBody>
      </p:sp>
    </p:spTree>
    <p:extLst>
      <p:ext uri="{BB962C8B-B14F-4D97-AF65-F5344CB8AC3E}">
        <p14:creationId xmlns:p14="http://schemas.microsoft.com/office/powerpoint/2010/main" val="39851121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CC8123B-F66F-4D82-8895-713A6632D3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6</a:t>
            </a:fld>
            <a:endParaRPr lang="e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58AEA2-E435-4CB4-8A31-0796820E1E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217" y="384649"/>
            <a:ext cx="3867690" cy="442021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F3ADE61-5AD4-460C-91C8-0C7D491796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1608" y="123481"/>
            <a:ext cx="4056326" cy="27324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4A44F34-1E71-4AFB-8283-9361D08B47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8327" y="2267159"/>
            <a:ext cx="3709591" cy="2865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8807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245213" y="170541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entury Gothic" panose="020B0502020202020204" pitchFamily="34" charset="0"/>
                <a:cs typeface="Calibri Light" panose="020F0302020204030204" pitchFamily="34" charset="0"/>
              </a:rPr>
              <a:t>Why choose Citizenship? 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245213" y="1092288"/>
            <a:ext cx="694921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Careers</a:t>
            </a:r>
          </a:p>
          <a:p>
            <a:r>
              <a:rPr lang="en-GB" dirty="0">
                <a:latin typeface="Century Gothic" panose="020B0502020202020204" pitchFamily="34" charset="0"/>
              </a:rPr>
              <a:t>Law, politics, policing, journalism, education, research, civil servant, community worker amongst others</a:t>
            </a:r>
          </a:p>
          <a:p>
            <a:r>
              <a:rPr lang="en-GB" b="1" dirty="0">
                <a:latin typeface="Century Gothic" panose="020B0502020202020204" pitchFamily="34" charset="0"/>
              </a:rPr>
              <a:t>Next steps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Social sciences (health and social care, psychology, sociology, criminology)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Humanities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latin typeface="Century Gothic" panose="020B0502020202020204" pitchFamily="34" charset="0"/>
              </a:rPr>
              <a:t>English</a:t>
            </a:r>
            <a:endParaRPr lang="en-GB" dirty="0">
              <a:latin typeface="Century Gothic" panose="020B0502020202020204" pitchFamily="34" charset="0"/>
            </a:endParaRPr>
          </a:p>
          <a:p>
            <a:r>
              <a:rPr lang="en-GB" b="1" dirty="0">
                <a:latin typeface="Century Gothic" panose="020B0502020202020204" pitchFamily="34" charset="0"/>
              </a:rPr>
              <a:t>Skills and abilities: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Knowledge of core concepts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Developing critical thinking skills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Engaging with current issues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Taking an active role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Approaching exams with confidence</a:t>
            </a:r>
          </a:p>
        </p:txBody>
      </p:sp>
    </p:spTree>
    <p:extLst>
      <p:ext uri="{BB962C8B-B14F-4D97-AF65-F5344CB8AC3E}">
        <p14:creationId xmlns:p14="http://schemas.microsoft.com/office/powerpoint/2010/main" val="34296852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245213" y="170541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entury Gothic" panose="020B0502020202020204" pitchFamily="34" charset="0"/>
                <a:cs typeface="Calibri Light" panose="020F0302020204030204" pitchFamily="34" charset="0"/>
              </a:rPr>
              <a:t>What do our students say?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Speech Bubble: Oval 2">
            <a:extLst>
              <a:ext uri="{FF2B5EF4-FFF2-40B4-BE49-F238E27FC236}">
                <a16:creationId xmlns:a16="http://schemas.microsoft.com/office/drawing/2014/main" id="{68993B83-73AB-4ADD-8623-D7021A8169F4}"/>
              </a:ext>
            </a:extLst>
          </p:cNvPr>
          <p:cNvSpPr/>
          <p:nvPr/>
        </p:nvSpPr>
        <p:spPr>
          <a:xfrm>
            <a:off x="126879" y="1011348"/>
            <a:ext cx="3437492" cy="1560402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It is informative and we get to learn about how the country is governed</a:t>
            </a:r>
          </a:p>
        </p:txBody>
      </p:sp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2107852C-F098-4C38-ACFE-B3E2EB100861}"/>
              </a:ext>
            </a:extLst>
          </p:cNvPr>
          <p:cNvSpPr/>
          <p:nvPr/>
        </p:nvSpPr>
        <p:spPr>
          <a:xfrm>
            <a:off x="1204583" y="3023605"/>
            <a:ext cx="3437492" cy="1560402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I am looking forward to the trips</a:t>
            </a:r>
          </a:p>
        </p:txBody>
      </p:sp>
      <p:sp>
        <p:nvSpPr>
          <p:cNvPr id="8" name="Speech Bubble: Oval 7">
            <a:extLst>
              <a:ext uri="{FF2B5EF4-FFF2-40B4-BE49-F238E27FC236}">
                <a16:creationId xmlns:a16="http://schemas.microsoft.com/office/drawing/2014/main" id="{B446C8D6-9E6D-4C59-915E-ED98B70FA9D5}"/>
              </a:ext>
            </a:extLst>
          </p:cNvPr>
          <p:cNvSpPr/>
          <p:nvPr/>
        </p:nvSpPr>
        <p:spPr>
          <a:xfrm>
            <a:off x="3962663" y="1011348"/>
            <a:ext cx="3437492" cy="1560402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We learn how to analyse sources</a:t>
            </a:r>
          </a:p>
        </p:txBody>
      </p:sp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1EE771B0-83A0-48C8-8877-33457EC4A2B6}"/>
              </a:ext>
            </a:extLst>
          </p:cNvPr>
          <p:cNvSpPr/>
          <p:nvPr/>
        </p:nvSpPr>
        <p:spPr>
          <a:xfrm>
            <a:off x="5459082" y="3023605"/>
            <a:ext cx="3437492" cy="1560402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This is a good way to learn more about careers in politics and law</a:t>
            </a:r>
          </a:p>
        </p:txBody>
      </p:sp>
    </p:spTree>
    <p:extLst>
      <p:ext uri="{BB962C8B-B14F-4D97-AF65-F5344CB8AC3E}">
        <p14:creationId xmlns:p14="http://schemas.microsoft.com/office/powerpoint/2010/main" val="36353868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3EB06D02A48541B652EE10E8E2507B" ma:contentTypeVersion="18" ma:contentTypeDescription="Create a new document." ma:contentTypeScope="" ma:versionID="9ea62874d676421d8202f652a6a7fe37">
  <xsd:schema xmlns:xsd="http://www.w3.org/2001/XMLSchema" xmlns:xs="http://www.w3.org/2001/XMLSchema" xmlns:p="http://schemas.microsoft.com/office/2006/metadata/properties" xmlns:ns3="9a070888-7c4f-49aa-9b12-6eaefc5ac22d" xmlns:ns4="a06a0e7f-eb73-4af9-b1a9-9bb46dd42b4f" targetNamespace="http://schemas.microsoft.com/office/2006/metadata/properties" ma:root="true" ma:fieldsID="c4c2de7f527c42dfaf5dbfc71e46c8f5" ns3:_="" ns4:_="">
    <xsd:import namespace="9a070888-7c4f-49aa-9b12-6eaefc5ac22d"/>
    <xsd:import namespace="a06a0e7f-eb73-4af9-b1a9-9bb46dd42b4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Location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070888-7c4f-49aa-9b12-6eaefc5ac2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6a0e7f-eb73-4af9-b1a9-9bb46dd42b4f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a06a0e7f-eb73-4af9-b1a9-9bb46dd42b4f">
      <UserInfo>
        <DisplayName>S Carr</DisplayName>
        <AccountId>330</AccountId>
        <AccountType/>
      </UserInfo>
    </SharedWithUsers>
    <_activity xmlns="9a070888-7c4f-49aa-9b12-6eaefc5ac22d" xsi:nil="true"/>
  </documentManagement>
</p:properties>
</file>

<file path=customXml/itemProps1.xml><?xml version="1.0" encoding="utf-8"?>
<ds:datastoreItem xmlns:ds="http://schemas.openxmlformats.org/officeDocument/2006/customXml" ds:itemID="{B78D5D99-214F-4A7A-9769-97D2E83F1C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BF50215-DB5F-4C03-8073-CF0450E3C13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a070888-7c4f-49aa-9b12-6eaefc5ac22d"/>
    <ds:schemaRef ds:uri="a06a0e7f-eb73-4af9-b1a9-9bb46dd42b4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5A8A60C-D702-4061-AEEC-26AB815CD7FD}">
  <ds:schemaRefs>
    <ds:schemaRef ds:uri="http://schemas.microsoft.com/office/2006/documentManagement/types"/>
    <ds:schemaRef ds:uri="9a070888-7c4f-49aa-9b12-6eaefc5ac22d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a06a0e7f-eb73-4af9-b1a9-9bb46dd42b4f"/>
    <ds:schemaRef ds:uri="http://purl.org/dc/terms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847</TotalTime>
  <Words>413</Words>
  <Application>Microsoft Office PowerPoint</Application>
  <PresentationFormat>On-screen Show (16:9)</PresentationFormat>
  <Paragraphs>69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Wingdings 3</vt:lpstr>
      <vt:lpstr>Trebuchet MS</vt:lpstr>
      <vt:lpstr>Calibri Light</vt:lpstr>
      <vt:lpstr>Century Gothic</vt:lpstr>
      <vt:lpstr>Calibri</vt:lpstr>
      <vt:lpstr>Facet</vt:lpstr>
      <vt:lpstr>Year 9 Pathways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 EXPERIENCE 2022</dc:title>
  <dc:creator>A Branton</dc:creator>
  <cp:lastModifiedBy>N Choudhury</cp:lastModifiedBy>
  <cp:revision>227</cp:revision>
  <dcterms:modified xsi:type="dcterms:W3CDTF">2025-02-13T11:19:49Z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0x0101004F3EB06D02A48541B652EE10E8E2507B</vt:lpwstr>
  </property>
</Properties>
</file>